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36F-BC28-440F-A743-516F3780B82E}" type="datetimeFigureOut">
              <a:rPr lang="en-US" smtClean="0"/>
              <a:t>11/28/2007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1C3-8BE8-4924-9B2E-B89977D7D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36F-BC28-440F-A743-516F3780B82E}" type="datetimeFigureOut">
              <a:rPr lang="en-US" smtClean="0"/>
              <a:t>11/28/2007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1C3-8BE8-4924-9B2E-B89977D7D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36F-BC28-440F-A743-516F3780B82E}" type="datetimeFigureOut">
              <a:rPr lang="en-US" smtClean="0"/>
              <a:t>11/28/2007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1C3-8BE8-4924-9B2E-B89977D7D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36F-BC28-440F-A743-516F3780B82E}" type="datetimeFigureOut">
              <a:rPr lang="en-US" smtClean="0"/>
              <a:t>11/28/2007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1C3-8BE8-4924-9B2E-B89977D7D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36F-BC28-440F-A743-516F3780B82E}" type="datetimeFigureOut">
              <a:rPr lang="en-US" smtClean="0"/>
              <a:t>11/28/2007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1C3-8BE8-4924-9B2E-B89977D7D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36F-BC28-440F-A743-516F3780B82E}" type="datetimeFigureOut">
              <a:rPr lang="en-US" smtClean="0"/>
              <a:t>11/28/2007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1C3-8BE8-4924-9B2E-B89977D7D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36F-BC28-440F-A743-516F3780B82E}" type="datetimeFigureOut">
              <a:rPr lang="en-US" smtClean="0"/>
              <a:t>11/28/2007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1C3-8BE8-4924-9B2E-B89977D7D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36F-BC28-440F-A743-516F3780B82E}" type="datetimeFigureOut">
              <a:rPr lang="en-US" smtClean="0"/>
              <a:t>11/28/2007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1C3-8BE8-4924-9B2E-B89977D7D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36F-BC28-440F-A743-516F3780B82E}" type="datetimeFigureOut">
              <a:rPr lang="en-US" smtClean="0"/>
              <a:t>11/28/2007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1C3-8BE8-4924-9B2E-B89977D7D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36F-BC28-440F-A743-516F3780B82E}" type="datetimeFigureOut">
              <a:rPr lang="en-US" smtClean="0"/>
              <a:t>11/28/2007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1C3-8BE8-4924-9B2E-B89977D7D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A36F-BC28-440F-A743-516F3780B82E}" type="datetimeFigureOut">
              <a:rPr lang="en-US" smtClean="0"/>
              <a:t>11/28/2007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C1C3-8BE8-4924-9B2E-B89977D7D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A36F-BC28-440F-A743-516F3780B82E}" type="datetimeFigureOut">
              <a:rPr lang="en-US" smtClean="0"/>
              <a:t>11/28/2007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EC1C3-8BE8-4924-9B2E-B89977D7D5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allfinancialmatters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allfinancialmatters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of Information Technology</dc:creator>
  <cp:lastModifiedBy>Office of Information Technology</cp:lastModifiedBy>
  <cp:revision>1</cp:revision>
  <dcterms:created xsi:type="dcterms:W3CDTF">2007-11-28T19:01:43Z</dcterms:created>
  <dcterms:modified xsi:type="dcterms:W3CDTF">2007-11-28T19:04:20Z</dcterms:modified>
</cp:coreProperties>
</file>